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2B76-3FD9-4ADA-AA4B-D5BE8EAFB287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3211-D5FF-4961-BF7B-94CF8DB7B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239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2B76-3FD9-4ADA-AA4B-D5BE8EAFB287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3211-D5FF-4961-BF7B-94CF8DB7B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0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2B76-3FD9-4ADA-AA4B-D5BE8EAFB287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3211-D5FF-4961-BF7B-94CF8DB7B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210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2B76-3FD9-4ADA-AA4B-D5BE8EAFB287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3211-D5FF-4961-BF7B-94CF8DB7B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84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2B76-3FD9-4ADA-AA4B-D5BE8EAFB287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3211-D5FF-4961-BF7B-94CF8DB7B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537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2B76-3FD9-4ADA-AA4B-D5BE8EAFB287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3211-D5FF-4961-BF7B-94CF8DB7B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77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2B76-3FD9-4ADA-AA4B-D5BE8EAFB287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3211-D5FF-4961-BF7B-94CF8DB7B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477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2B76-3FD9-4ADA-AA4B-D5BE8EAFB287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3211-D5FF-4961-BF7B-94CF8DB7B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360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2B76-3FD9-4ADA-AA4B-D5BE8EAFB287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3211-D5FF-4961-BF7B-94CF8DB7B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33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2B76-3FD9-4ADA-AA4B-D5BE8EAFB287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3211-D5FF-4961-BF7B-94CF8DB7B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022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2B76-3FD9-4ADA-AA4B-D5BE8EAFB287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3211-D5FF-4961-BF7B-94CF8DB7B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038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72B76-3FD9-4ADA-AA4B-D5BE8EAFB287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3211-D5FF-4961-BF7B-94CF8DB7B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2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6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5" y="1027906"/>
            <a:ext cx="5900192" cy="4159045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432" y="365125"/>
            <a:ext cx="4464135" cy="3136825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 flipV="1">
            <a:off x="6096000" y="2054942"/>
            <a:ext cx="924232" cy="80624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6096000" y="4611329"/>
            <a:ext cx="5938684" cy="164198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67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1" y="1176696"/>
            <a:ext cx="5248655" cy="3680495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959" y="189368"/>
            <a:ext cx="4252951" cy="30026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959" y="3460956"/>
            <a:ext cx="4441354" cy="3116826"/>
          </a:xfrm>
          <a:prstGeom prst="rect">
            <a:avLst/>
          </a:prstGeom>
        </p:spPr>
      </p:pic>
      <p:cxnSp>
        <p:nvCxnSpPr>
          <p:cNvPr id="8" name="Прямая со стрелкой 7"/>
          <p:cNvCxnSpPr/>
          <p:nvPr/>
        </p:nvCxnSpPr>
        <p:spPr>
          <a:xfrm flipV="1">
            <a:off x="5535561" y="2212258"/>
            <a:ext cx="678426" cy="80624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5456903" y="3736258"/>
            <a:ext cx="757084" cy="98322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5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89" y="1825402"/>
            <a:ext cx="761104" cy="761104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875" y="1462220"/>
            <a:ext cx="2006126" cy="202010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881" y="814036"/>
            <a:ext cx="1647874" cy="165823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610" y="3154611"/>
            <a:ext cx="2306553" cy="230095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755" y="2277281"/>
            <a:ext cx="1638142" cy="166043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27" y="3645009"/>
            <a:ext cx="967583" cy="7710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07066" y="2922830"/>
            <a:ext cx="209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Изменение цвета</a:t>
            </a:r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47587" y="5840361"/>
            <a:ext cx="142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Фигуры</a:t>
            </a:r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IMG_013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8068" y="238125"/>
            <a:ext cx="8187266" cy="6139889"/>
          </a:xfrm>
        </p:spPr>
      </p:pic>
    </p:spTree>
    <p:extLst>
      <p:ext uri="{BB962C8B-B14F-4D97-AF65-F5344CB8AC3E}">
        <p14:creationId xmlns:p14="http://schemas.microsoft.com/office/powerpoint/2010/main" val="110141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</TotalTime>
  <Words>3</Words>
  <Application>Microsoft Office PowerPoint</Application>
  <PresentationFormat>Широкоэкранный</PresentationFormat>
  <Paragraphs>2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Yulia</dc:creator>
  <cp:lastModifiedBy>Yulia</cp:lastModifiedBy>
  <cp:revision>4</cp:revision>
  <dcterms:created xsi:type="dcterms:W3CDTF">2022-02-09T17:53:21Z</dcterms:created>
  <dcterms:modified xsi:type="dcterms:W3CDTF">2022-02-10T10:01:37Z</dcterms:modified>
</cp:coreProperties>
</file>